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1" r:id="rId1"/>
  </p:sldMasterIdLst>
  <p:notesMasterIdLst>
    <p:notesMasterId r:id="rId17"/>
  </p:notesMasterIdLst>
  <p:sldIdLst>
    <p:sldId id="256" r:id="rId2"/>
    <p:sldId id="395" r:id="rId3"/>
    <p:sldId id="396" r:id="rId4"/>
    <p:sldId id="328" r:id="rId5"/>
    <p:sldId id="415" r:id="rId6"/>
    <p:sldId id="416" r:id="rId7"/>
    <p:sldId id="409" r:id="rId8"/>
    <p:sldId id="410" r:id="rId9"/>
    <p:sldId id="411" r:id="rId10"/>
    <p:sldId id="412" r:id="rId11"/>
    <p:sldId id="413" r:id="rId12"/>
    <p:sldId id="414" r:id="rId13"/>
    <p:sldId id="330" r:id="rId14"/>
    <p:sldId id="418" r:id="rId15"/>
    <p:sldId id="41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5012" autoAdjust="0"/>
  </p:normalViewPr>
  <p:slideViewPr>
    <p:cSldViewPr snapToGrid="0">
      <p:cViewPr varScale="1">
        <p:scale>
          <a:sx n="95" d="100"/>
          <a:sy n="95" d="100"/>
        </p:scale>
        <p:origin x="28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me an image of Count Dracula as a butter sculpture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Give me an image of Count Dracula in </a:t>
            </a:r>
            <a:r>
              <a:rPr lang="en-US" dirty="0" err="1"/>
              <a:t>legos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4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676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534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CECEC"/>
                </a:solidFill>
                <a:effectLst/>
                <a:highlight>
                  <a:srgbClr val="2F2F2F"/>
                </a:highlight>
                <a:latin typeface="ui-sans-serif"/>
              </a:rPr>
              <a:t>Give me an image of a man eating a sandwich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115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me an image of a </a:t>
            </a:r>
            <a:r>
              <a:rPr lang="en-US" dirty="0" err="1"/>
              <a:t>Cyberwave</a:t>
            </a:r>
            <a:r>
              <a:rPr lang="en-US" dirty="0"/>
              <a:t> </a:t>
            </a:r>
            <a:r>
              <a:rPr lang="en-US" dirty="0" err="1"/>
              <a:t>vaporpunk</a:t>
            </a:r>
            <a:r>
              <a:rPr lang="en-US" dirty="0"/>
              <a:t> art of a kneeling figure, looking up at a glowing neon book icon, smoke and mist, pink and blue lighting, cybernetic sci-fi render</a:t>
            </a:r>
          </a:p>
          <a:p>
            <a:endParaRPr lang="en-US" dirty="0"/>
          </a:p>
          <a:p>
            <a:r>
              <a:rPr lang="en-US" dirty="0"/>
              <a:t>https://dallery.gallery/wp-content/uploads/2022/07/The-DALL%C2%B7E-2-prompt-book-v1.02.pdf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00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me an image of a close-up, black &amp; white studio photographic portrait of Count Dracula, dramatic backlighting, 1973 photo from Life Magazine</a:t>
            </a:r>
          </a:p>
          <a:p>
            <a:endParaRPr lang="en-US" dirty="0"/>
          </a:p>
          <a:p>
            <a:r>
              <a:rPr lang="en-US" dirty="0"/>
              <a:t>Give me an image of a vibrant realistic photograph of Count Dracula, wide shot, outdoors, sunset photo at golden hour, wide-angle lens, soft focus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628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me an image of a film still of a Count Dracula from The Grand Budapest Hotel (2014)</a:t>
            </a:r>
          </a:p>
          <a:p>
            <a:endParaRPr lang="en-US" dirty="0"/>
          </a:p>
          <a:p>
            <a:r>
              <a:rPr lang="en-US" b="0" i="0" dirty="0">
                <a:solidFill>
                  <a:srgbClr val="ECECEC"/>
                </a:solidFill>
                <a:effectLst/>
                <a:highlight>
                  <a:srgbClr val="2F2F2F"/>
                </a:highlight>
                <a:latin typeface="ui-sans-serif"/>
              </a:rPr>
              <a:t>Give me an image of Count Dracula at night walking the streets from Close Encounters of the Third Kind (1977)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5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CECEC"/>
                </a:solidFill>
                <a:effectLst/>
                <a:highlight>
                  <a:srgbClr val="2F2F2F"/>
                </a:highlight>
                <a:latin typeface="ui-sans-serif"/>
              </a:rPr>
              <a:t>Give me an image of Count Dracula in the style of South Park</a:t>
            </a:r>
          </a:p>
          <a:p>
            <a:endParaRPr lang="en-US" b="0" i="0" dirty="0">
              <a:solidFill>
                <a:srgbClr val="ECECEC"/>
              </a:solidFill>
              <a:effectLst/>
              <a:highlight>
                <a:srgbClr val="2F2F2F"/>
              </a:highlight>
              <a:latin typeface="ui-sans-serif"/>
            </a:endParaRPr>
          </a:p>
          <a:p>
            <a:r>
              <a:rPr lang="en-US" b="0" i="0" dirty="0">
                <a:solidFill>
                  <a:srgbClr val="ECECEC"/>
                </a:solidFill>
                <a:effectLst/>
                <a:highlight>
                  <a:srgbClr val="2F2F2F"/>
                </a:highlight>
                <a:latin typeface="ui-sans-serif"/>
              </a:rPr>
              <a:t>Give me an image of Count Dracula in the style of The Simpsons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491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ECECEC"/>
                </a:solidFill>
                <a:effectLst/>
                <a:highlight>
                  <a:srgbClr val="2F2F2F"/>
                </a:highlight>
                <a:latin typeface="ui-sans-serif"/>
              </a:rPr>
              <a:t>Give me an image of Count Dracula in the style of Vincent Van Gogh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ECECEC"/>
              </a:solidFill>
              <a:effectLst/>
              <a:highlight>
                <a:srgbClr val="2F2F2F"/>
              </a:highlight>
              <a:latin typeface="ui-sans-serif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ECECEC"/>
                </a:solidFill>
                <a:effectLst/>
                <a:highlight>
                  <a:srgbClr val="2F2F2F"/>
                </a:highlight>
                <a:latin typeface="ui-sans-serif"/>
              </a:rPr>
              <a:t>Give me an image of Count Dracula in the style of Pierre-Auguste Renoir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48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15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22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08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0778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9405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214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447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4202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142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549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452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313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297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70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902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64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628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9045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5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690D80-03D6-B62C-C56E-3B084BBE5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C82FD44-2FDE-5CFB-16B1-04A0181A152E}"/>
              </a:ext>
            </a:extLst>
          </p:cNvPr>
          <p:cNvSpPr/>
          <p:nvPr/>
        </p:nvSpPr>
        <p:spPr>
          <a:xfrm>
            <a:off x="6095266" y="3706637"/>
            <a:ext cx="6096734" cy="286232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accent4">
                      <a:lumMod val="75000"/>
                    </a:schemeClr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How to Really Use</a:t>
            </a:r>
          </a:p>
          <a:p>
            <a:pPr algn="ctr"/>
            <a:r>
              <a:rPr lang="en-US" sz="6000" b="1" dirty="0">
                <a:ln w="10160">
                  <a:solidFill>
                    <a:schemeClr val="accent4">
                      <a:lumMod val="75000"/>
                    </a:schemeClr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ChatGPT 4o</a:t>
            </a:r>
          </a:p>
          <a:p>
            <a:pPr algn="ctr"/>
            <a:r>
              <a:rPr lang="en-US" sz="6000" b="1" dirty="0">
                <a:ln w="10160">
                  <a:solidFill>
                    <a:schemeClr val="accent4">
                      <a:lumMod val="75000"/>
                    </a:schemeClr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Free Version</a:t>
            </a:r>
          </a:p>
        </p:txBody>
      </p:sp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9FDBD-84A1-4CE6-05B4-0D032061B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90501"/>
            <a:ext cx="9905998" cy="1478570"/>
          </a:xfrm>
        </p:spPr>
        <p:txBody>
          <a:bodyPr/>
          <a:lstStyle/>
          <a:p>
            <a:r>
              <a:rPr lang="en-US" dirty="0"/>
              <a:t>Style from animated tv shows / Films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A64E5-212C-1ACF-A1B4-B035B35AC0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085" y="1359128"/>
            <a:ext cx="8314316" cy="530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448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162DB-3609-9DC9-C22C-27F168DF0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41862"/>
            <a:ext cx="9905998" cy="1478570"/>
          </a:xfrm>
        </p:spPr>
        <p:txBody>
          <a:bodyPr/>
          <a:lstStyle/>
          <a:p>
            <a:r>
              <a:rPr lang="en-US" dirty="0"/>
              <a:t>Artist based 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302ED1-5976-1FF3-C93B-4DFBE8549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997" y="1227499"/>
            <a:ext cx="8280005" cy="526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183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7E8BC-A5CC-6809-05BB-E9D9E3A23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4853"/>
            <a:ext cx="9905998" cy="1478570"/>
          </a:xfrm>
        </p:spPr>
        <p:txBody>
          <a:bodyPr/>
          <a:lstStyle/>
          <a:p>
            <a:r>
              <a:rPr lang="en-US" dirty="0"/>
              <a:t>Various materials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303C80-3897-4D5F-7AE6-07204A26C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430" y="1223232"/>
            <a:ext cx="8529139" cy="537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751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8334" y="1842210"/>
            <a:ext cx="8791575" cy="2387600"/>
          </a:xfrm>
        </p:spPr>
        <p:txBody>
          <a:bodyPr/>
          <a:lstStyle/>
          <a:p>
            <a:r>
              <a:rPr lang="en-US" dirty="0"/>
              <a:t>Using </a:t>
            </a:r>
            <a:br>
              <a:rPr lang="en-US" dirty="0"/>
            </a:br>
            <a:r>
              <a:rPr lang="en-US" dirty="0"/>
              <a:t>gpt</a:t>
            </a:r>
            <a:r>
              <a:rPr lang="en-US" cap="none" dirty="0"/>
              <a:t>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8F2008-8D0C-32C3-E675-479CA75DA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13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950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867923-C0B8-5880-6229-20D393DD3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err="1"/>
              <a:t>gpt</a:t>
            </a:r>
            <a:r>
              <a:rPr lang="en-US" dirty="0"/>
              <a:t>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B29677-8903-FFDF-599F-D84EFEDF1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418" y="2221007"/>
            <a:ext cx="9119163" cy="241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862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7CD68-8B00-E2A9-A634-716E79E77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gpt</a:t>
            </a:r>
            <a:r>
              <a:rPr lang="en-US" cap="none" dirty="0"/>
              <a:t>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10FCCE-0339-DE81-46E2-6E42F3E66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509" y="1825567"/>
            <a:ext cx="8901805" cy="441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564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401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003566"/>
            <a:ext cx="7353300" cy="33594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2F8413-6F1D-913F-CF1B-76D9EA8A8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3459" y="4464933"/>
            <a:ext cx="5361905" cy="22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380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6249" y="1828946"/>
            <a:ext cx="8791575" cy="2387600"/>
          </a:xfrm>
        </p:spPr>
        <p:txBody>
          <a:bodyPr/>
          <a:lstStyle/>
          <a:p>
            <a:r>
              <a:rPr lang="en-US" dirty="0"/>
              <a:t>Creating </a:t>
            </a:r>
            <a:br>
              <a:rPr lang="en-US" dirty="0"/>
            </a:br>
            <a:r>
              <a:rPr lang="en-US" dirty="0"/>
              <a:t>images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B4ACD0-C00F-E907-68D8-F62836226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785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493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907BB2D-00B8-571E-4BE4-79EF4F161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73766"/>
            <a:ext cx="9905998" cy="1478570"/>
          </a:xfrm>
        </p:spPr>
        <p:txBody>
          <a:bodyPr/>
          <a:lstStyle/>
          <a:p>
            <a:r>
              <a:rPr lang="en-US" dirty="0"/>
              <a:t>Simple images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7E38F9-9495-25D9-0502-272625C66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978" y="1188588"/>
            <a:ext cx="8714044" cy="549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566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8F2CF-5583-DEFC-08ED-A2B1C3C25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401"/>
            <a:ext cx="9905998" cy="1478570"/>
          </a:xfrm>
        </p:spPr>
        <p:txBody>
          <a:bodyPr/>
          <a:lstStyle/>
          <a:p>
            <a:r>
              <a:rPr lang="en-US" dirty="0"/>
              <a:t>Using the Image editor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805C1A-2531-F394-243C-4416CF58F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380" y="1062390"/>
            <a:ext cx="7883240" cy="569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847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022347-F427-1885-9C39-2F9E7F09F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13777"/>
            <a:ext cx="9905998" cy="1478570"/>
          </a:xfrm>
        </p:spPr>
        <p:txBody>
          <a:bodyPr/>
          <a:lstStyle/>
          <a:p>
            <a:r>
              <a:rPr lang="en-US" dirty="0"/>
              <a:t>the possibilities are limitless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AC1AAE-97CD-4523-A03C-D5ED63DD0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768" y="1111414"/>
            <a:ext cx="9784000" cy="548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717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75805-45B1-5E3E-7F66-CA592B40A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93224"/>
            <a:ext cx="9905998" cy="1478570"/>
          </a:xfrm>
        </p:spPr>
        <p:txBody>
          <a:bodyPr/>
          <a:lstStyle/>
          <a:p>
            <a:r>
              <a:rPr lang="en-US" dirty="0"/>
              <a:t>Photography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3C4360-79FD-7C2B-9FF1-8C9304A62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529" y="1178991"/>
            <a:ext cx="8030942" cy="547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815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B97EE-A5A2-BF88-7BF2-66720FC5B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1318"/>
            <a:ext cx="9905998" cy="1478570"/>
          </a:xfrm>
        </p:spPr>
        <p:txBody>
          <a:bodyPr/>
          <a:lstStyle/>
          <a:p>
            <a:r>
              <a:rPr lang="en-US" dirty="0"/>
              <a:t>Style from film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11EC27-A0C5-44F0-5EB8-E25B713B0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998" y="1146717"/>
            <a:ext cx="8410003" cy="554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0794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3581</TotalTime>
  <Words>319</Words>
  <Application>Microsoft Office PowerPoint</Application>
  <PresentationFormat>Widescreen</PresentationFormat>
  <Paragraphs>47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Tw Cen MT</vt:lpstr>
      <vt:lpstr>ui-sans-serif</vt:lpstr>
      <vt:lpstr>Circuit</vt:lpstr>
      <vt:lpstr>PowerPoint Presentation</vt:lpstr>
      <vt:lpstr>PowerPoint Presentation</vt:lpstr>
      <vt:lpstr>Membership has its privileges</vt:lpstr>
      <vt:lpstr>Creating  images</vt:lpstr>
      <vt:lpstr>Simple images</vt:lpstr>
      <vt:lpstr>Using the Image editor</vt:lpstr>
      <vt:lpstr>the possibilities are limitless</vt:lpstr>
      <vt:lpstr>Photography</vt:lpstr>
      <vt:lpstr>Style from film</vt:lpstr>
      <vt:lpstr>Style from animated tv shows / Films</vt:lpstr>
      <vt:lpstr>Artist based images</vt:lpstr>
      <vt:lpstr>Various materials</vt:lpstr>
      <vt:lpstr>Using  gpts</vt:lpstr>
      <vt:lpstr>What is a gpt?</vt:lpstr>
      <vt:lpstr>Using gpts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really use ChatGPT free version</dc:title>
  <dc:creator>Zain</dc:creator>
  <cp:lastModifiedBy>Zain Naboulsi</cp:lastModifiedBy>
  <cp:revision>46</cp:revision>
  <dcterms:created xsi:type="dcterms:W3CDTF">2023-10-26T23:38:07Z</dcterms:created>
  <dcterms:modified xsi:type="dcterms:W3CDTF">2024-06-02T15:11:57Z</dcterms:modified>
</cp:coreProperties>
</file>

<file path=docProps/thumbnail.jpeg>
</file>